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70" r:id="rId3"/>
    <p:sldId id="284" r:id="rId4"/>
    <p:sldId id="269" r:id="rId5"/>
    <p:sldId id="271" r:id="rId6"/>
    <p:sldId id="276" r:id="rId7"/>
    <p:sldId id="285" r:id="rId8"/>
    <p:sldId id="286" r:id="rId9"/>
    <p:sldId id="289" r:id="rId10"/>
    <p:sldId id="287" r:id="rId11"/>
    <p:sldId id="288" r:id="rId12"/>
    <p:sldId id="282" r:id="rId13"/>
    <p:sldId id="280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-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FBF964-5672-4FEE-838B-31A4AF022D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1C1200-5F10-4467-B2FD-BCE774109E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9AAE390-F2FF-4946-B74F-E09DC3332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AE03A-42D6-4F33-B064-7338EB540F3B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F2714E8-9F7B-46C3-BC5E-AF85BBAC8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16A244-6D9D-4626-95BB-EEEEFA2F0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A3416-C5B0-4E2F-A278-FBBCE3930A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8092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368466-C2FB-4936-B728-D9C76162E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9F7C1B6-DD9A-4941-8500-678175561F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21C6D58-A6D1-4583-8383-9F7469274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AE03A-42D6-4F33-B064-7338EB540F3B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5B371CD-E515-4D4C-80E9-8F31109C3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9C4ED55-09AA-41CB-86B8-80C941FE3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A3416-C5B0-4E2F-A278-FBBCE3930A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9518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5A4023-01D1-4445-A623-3D68BF785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8840781-2F81-41F8-A41D-FDF73F5C6F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F8A901-927D-4D30-AA9E-858542560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AE03A-42D6-4F33-B064-7338EB540F3B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C35EAA1-E890-42CA-BC94-823782073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D6A071-01C4-4369-BB1C-C0170E3EB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A3416-C5B0-4E2F-A278-FBBCE3930A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368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E09068-1A79-46E7-A9B8-BF353FA60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4944E0-7A9D-4634-A66A-7EEE1899CD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9521F47-C919-4A27-8B45-3A508C58CF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2DFBF6D-22E6-4E1D-BDC2-EBE9910CF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AE03A-42D6-4F33-B064-7338EB540F3B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AAEC35F-9552-4294-8172-F9DD70B32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0840784-1277-41A0-AB77-829A36E07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A3416-C5B0-4E2F-A278-FBBCE3930A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1596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4ECAAB-4E6C-498B-BF74-4A30071B4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69C0EB0-2D3D-4B5A-9157-E3E6F837BB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D76407E-7EA1-4022-AE91-A1AFF79C8C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A339248-8D9F-45BA-AF82-484CE40869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1130243-D3E3-48A9-B18D-FFFD88244B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4761FD7-77D4-4083-8DE4-60C08CCC6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AE03A-42D6-4F33-B064-7338EB540F3B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F3B66E3-A4EB-4AE3-9245-B9CE385E7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614420A-3E91-4DE8-9452-832F30CCD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A3416-C5B0-4E2F-A278-FBBCE3930A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4216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DD0CF-4373-4465-82E6-B28CD1ABC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353C262-E0DB-40C7-A631-CE89538BF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AE03A-42D6-4F33-B064-7338EB540F3B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DC2046A-203F-4377-A87B-42DDDB5E7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C6558B6-A29F-4155-A5DC-4A8AA7DD8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A3416-C5B0-4E2F-A278-FBBCE3930A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476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E5FA5ED-8C72-473F-BECC-F3737994A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AE03A-42D6-4F33-B064-7338EB540F3B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71366F9-8F1C-43E5-87CD-B7DF1C8FA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CB3ED01-A08B-4B78-BF7A-508FD0DF8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A3416-C5B0-4E2F-A278-FBBCE3930A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8750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BA41B-DEC7-4EA2-9EDC-C263E1875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823F68-EC39-466B-A878-353223BBAC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DC719D0-6531-4B97-AF4A-A27F42B43E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74ED71A-13A8-4FEC-87C4-2BDDDDA7B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AE03A-42D6-4F33-B064-7338EB540F3B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B0CE4E6-EF7F-4424-9579-C62B07628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F4D7E02-140E-4FAD-B057-2552C5FF2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A3416-C5B0-4E2F-A278-FBBCE3930A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8642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241767-72B1-4E7B-B90D-4E59D7D7C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B501F84-5638-4289-AB21-435B62CA4E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0C0C707-C913-4224-9D85-43EEBDDE35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E5A83ED-67F0-4B33-B4C3-48D2D0F71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AE03A-42D6-4F33-B064-7338EB540F3B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B903DBA-FFB1-4524-B7E7-62F0FD5C4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948EC4B-D572-421E-A955-A466168F1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A3416-C5B0-4E2F-A278-FBBCE3930A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211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48755F-4D3F-4965-AA8A-A15A6DD9C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70C39B6-93D0-4E7D-97DB-EBF5BBECA3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FAD6802-2CED-449F-938B-F5E6C250E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AE03A-42D6-4F33-B064-7338EB540F3B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7FCE5C-473F-4C22-AB02-724C1E85C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238FA50-E69A-47D5-AB59-DAB67A577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A3416-C5B0-4E2F-A278-FBBCE3930A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7515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CB701C3-183C-4184-87BC-1982A6AEDE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7AC891A-8E31-4B83-B4B3-C5277B5657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14F9554-F314-478D-A52E-40C1FE5C4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AE03A-42D6-4F33-B064-7338EB540F3B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B45526-3554-422C-A963-DCFA19078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C7952B7-3933-4E91-8892-6711BDD45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A3416-C5B0-4E2F-A278-FBBCE3930A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168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9DF101-51EA-4A0B-84DC-4C287C268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FB3777B-4E38-4730-A11E-50C55BF744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B2B227-63FA-4D49-89DC-7CA58108F8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AE03A-42D6-4F33-B064-7338EB540F3B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C3E371-68B6-4955-944D-2ED3E33C9B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DF90B56-6F7F-4F77-ACED-0807468288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8A3416-C5B0-4E2F-A278-FBBCE3930A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848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2" y="1196752"/>
            <a:ext cx="3038475" cy="5285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858159" y="260648"/>
            <a:ext cx="7470315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i="1" spc="50" dirty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anose="02040503050406030204" pitchFamily="18" charset="0"/>
              </a:rPr>
              <a:t>Презентация деятельности</a:t>
            </a:r>
          </a:p>
          <a:p>
            <a:pPr algn="ctr"/>
            <a:r>
              <a:rPr lang="ru-RU" sz="4000" b="1" i="1" spc="50" dirty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anose="02040503050406030204" pitchFamily="18" charset="0"/>
              </a:rPr>
              <a:t>отряда  ЮИД -2022 </a:t>
            </a:r>
          </a:p>
          <a:p>
            <a:pPr algn="ctr"/>
            <a:r>
              <a:rPr lang="ru-RU" sz="4000" b="1" i="1" spc="50" dirty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anose="02040503050406030204" pitchFamily="18" charset="0"/>
              </a:rPr>
              <a:t>МБОУ «Нурминская СОШ» </a:t>
            </a:r>
          </a:p>
        </p:txBody>
      </p:sp>
      <p:pic>
        <p:nvPicPr>
          <p:cNvPr id="5" name="Рисунок 4"/>
          <p:cNvPicPr/>
          <p:nvPr/>
        </p:nvPicPr>
        <p:blipFill>
          <a:blip r:embed="rId3" cstate="print"/>
          <a:srcRect l="38509" t="23864" r="23944" b="13352"/>
          <a:stretch>
            <a:fillRect/>
          </a:stretch>
        </p:blipFill>
        <p:spPr bwMode="auto">
          <a:xfrm>
            <a:off x="5087888" y="2348880"/>
            <a:ext cx="4968552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946199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24393" y="260648"/>
            <a:ext cx="454323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i="1" spc="50" dirty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anose="02040503050406030204" pitchFamily="18" charset="0"/>
              </a:rPr>
              <a:t>Отряд  ЮИД </a:t>
            </a:r>
          </a:p>
          <a:p>
            <a:pPr algn="ctr"/>
            <a:r>
              <a:rPr lang="ru-RU" sz="5400" b="1" i="1" spc="50" dirty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anose="02040503050406030204" pitchFamily="18" charset="0"/>
              </a:rPr>
              <a:t>«Радар»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 l="38509" t="23864" r="23944" b="13352"/>
          <a:stretch>
            <a:fillRect/>
          </a:stretch>
        </p:blipFill>
        <p:spPr bwMode="auto">
          <a:xfrm>
            <a:off x="7248128" y="2636912"/>
            <a:ext cx="3096344" cy="2946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991544" y="2214554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6"/>
                </a:solidFill>
              </a:rPr>
              <a:t>Форма отряда</a:t>
            </a:r>
            <a:r>
              <a:rPr lang="en-US" b="1" dirty="0">
                <a:solidFill>
                  <a:schemeClr val="accent6"/>
                </a:solidFill>
              </a:rPr>
              <a:t>                                                                   </a:t>
            </a:r>
            <a:r>
              <a:rPr lang="ru-RU" b="1" dirty="0">
                <a:solidFill>
                  <a:schemeClr val="accent6"/>
                </a:solidFill>
              </a:rPr>
              <a:t>Эмблема Отряда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47528" y="5733256"/>
            <a:ext cx="8424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Отряд создан 2012 году</a:t>
            </a:r>
          </a:p>
        </p:txBody>
      </p:sp>
      <p:pic>
        <p:nvPicPr>
          <p:cNvPr id="3" name="Picture 2" descr="C:\Users\Учитель\Desktop\юид фото\WhatsApp Image 2022-04-13 at 12.26.13 (1)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600" y="2606688"/>
            <a:ext cx="3816424" cy="2862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5107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93571" y="309851"/>
            <a:ext cx="39164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i="1" spc="50" dirty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anose="02040503050406030204" pitchFamily="18" charset="0"/>
              </a:rPr>
              <a:t>Наш девиз:</a:t>
            </a:r>
          </a:p>
        </p:txBody>
      </p:sp>
      <p:sp useBgFill="1">
        <p:nvSpPr>
          <p:cNvPr id="3" name="Прямоугольник 2"/>
          <p:cNvSpPr/>
          <p:nvPr/>
        </p:nvSpPr>
        <p:spPr>
          <a:xfrm>
            <a:off x="3657649" y="1352266"/>
            <a:ext cx="5211683" cy="3416320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«Всегда вместе! </a:t>
            </a:r>
          </a:p>
          <a:p>
            <a:pPr algn="ctr"/>
            <a:r>
              <a:rPr lang="ru-RU" sz="5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Всегда рядом! </a:t>
            </a:r>
          </a:p>
          <a:p>
            <a:pPr algn="ctr"/>
            <a:r>
              <a:rPr lang="ru-RU" sz="5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 безопасность </a:t>
            </a:r>
          </a:p>
          <a:p>
            <a:pPr algn="ctr"/>
            <a:r>
              <a:rPr lang="ru-RU" sz="5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всем отрядом!»</a:t>
            </a:r>
          </a:p>
        </p:txBody>
      </p:sp>
    </p:spTree>
    <p:extLst>
      <p:ext uri="{BB962C8B-B14F-4D97-AF65-F5344CB8AC3E}">
        <p14:creationId xmlns:p14="http://schemas.microsoft.com/office/powerpoint/2010/main" val="3812467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74755" y="704567"/>
            <a:ext cx="39613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i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anose="02040503050406030204" pitchFamily="18" charset="0"/>
              </a:rPr>
              <a:t>Наша цель: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479274" y="2132857"/>
            <a:ext cx="7446782" cy="34778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Вести пропаганду правил</a:t>
            </a:r>
          </a:p>
          <a:p>
            <a:pPr algn="ctr"/>
            <a:r>
              <a:rPr lang="ru-RU" sz="4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дорожного движения (ПДД), </a:t>
            </a:r>
          </a:p>
          <a:p>
            <a:pPr algn="ctr"/>
            <a:r>
              <a:rPr lang="ru-RU" sz="4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профилактику </a:t>
            </a:r>
          </a:p>
          <a:p>
            <a:pPr algn="ctr"/>
            <a:r>
              <a:rPr lang="ru-RU" sz="4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дорожно-транспортного </a:t>
            </a:r>
          </a:p>
          <a:p>
            <a:pPr algn="ctr"/>
            <a:r>
              <a:rPr lang="ru-RU" sz="4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травматизма (ДТП)</a:t>
            </a:r>
          </a:p>
        </p:txBody>
      </p:sp>
    </p:spTree>
    <p:extLst>
      <p:ext uri="{BB962C8B-B14F-4D97-AF65-F5344CB8AC3E}">
        <p14:creationId xmlns:p14="http://schemas.microsoft.com/office/powerpoint/2010/main" val="904747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9474" y="160338"/>
            <a:ext cx="1010784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i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anose="02040503050406030204" pitchFamily="18" charset="0"/>
              </a:rPr>
              <a:t>            Информационная деятельность</a:t>
            </a:r>
          </a:p>
          <a:p>
            <a:pPr algn="ctr"/>
            <a:endParaRPr lang="ru-RU" sz="3200" dirty="0"/>
          </a:p>
          <a:p>
            <a:pPr algn="ctr"/>
            <a:r>
              <a:rPr lang="ru-RU" sz="3200" b="1" i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anose="02040503050406030204" pitchFamily="18" charset="0"/>
              </a:rPr>
              <a:t> </a:t>
            </a:r>
          </a:p>
        </p:txBody>
      </p:sp>
      <p:sp>
        <p:nvSpPr>
          <p:cNvPr id="3076" name="AutoShape 4" descr="https://apf.mail.ru/cgi-bin/readmsg?id=15445018690000000233;0;46&amp;af_preview=1&amp;exif=1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2" name="Picture 4" descr="C:\Users\Учитель\Desktop\юид фото\WhatsApp Image 2022-04-13 at 12.26.13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575" y="1481297"/>
            <a:ext cx="2736304" cy="2052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38A139A-9518-4A81-BC04-29EA89F078E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4" t="25024" b="13185"/>
          <a:stretch/>
        </p:blipFill>
        <p:spPr>
          <a:xfrm rot="10800000">
            <a:off x="8128638" y="1376770"/>
            <a:ext cx="3058396" cy="205223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FA6C248-82BD-402C-97A5-1840ADCC4D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1975" y="4129542"/>
            <a:ext cx="2484332" cy="1836206"/>
          </a:xfrm>
          <a:prstGeom prst="rect">
            <a:avLst/>
          </a:prstGeom>
        </p:spPr>
      </p:pic>
      <p:pic>
        <p:nvPicPr>
          <p:cNvPr id="2055" name="Picture 7" descr="C:\Users\Учитель\Desktop\юид фото\WhatsApp Image 2022-04-13 at 12.26.18 (1).jpe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822"/>
          <a:stretch/>
        </p:blipFill>
        <p:spPr bwMode="auto">
          <a:xfrm>
            <a:off x="8510174" y="4077071"/>
            <a:ext cx="2791886" cy="1836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Учитель\Desktop\Новая папка\Downloads\IMG-20220413-WA0026 (1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9104" y="4209900"/>
            <a:ext cx="2448273" cy="1836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71CCA13-CB82-4D03-AFDE-26543FF17852}"/>
              </a:ext>
            </a:extLst>
          </p:cNvPr>
          <p:cNvSpPr txBox="1"/>
          <p:nvPr/>
        </p:nvSpPr>
        <p:spPr>
          <a:xfrm rot="10800000" flipV="1">
            <a:off x="4571999" y="1076151"/>
            <a:ext cx="342899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раза в месяц в школе выходит на эфир радио рубрика в рамках школьной передачи. А также идёт реализация проекта «Выпуск газеты отряда ЮИД «В добрый путь!». Существует практика пропаганды ПДД с помощью листовок, буклетов. Проводим беседы, караоке, игры по БДД</a:t>
            </a:r>
          </a:p>
        </p:txBody>
      </p:sp>
    </p:spTree>
    <p:extLst>
      <p:ext uri="{BB962C8B-B14F-4D97-AF65-F5344CB8AC3E}">
        <p14:creationId xmlns:p14="http://schemas.microsoft.com/office/powerpoint/2010/main" val="3082649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C:\Users\Учитель\Desktop\юид\20211108_14423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05" b="36197"/>
          <a:stretch/>
        </p:blipFill>
        <p:spPr bwMode="auto">
          <a:xfrm>
            <a:off x="5231904" y="4765248"/>
            <a:ext cx="2523538" cy="183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860831" y="323364"/>
            <a:ext cx="5976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Пропагандистская деятельность !  </a:t>
            </a:r>
          </a:p>
        </p:txBody>
      </p:sp>
      <p:pic>
        <p:nvPicPr>
          <p:cNvPr id="4098" name="Picture 2" descr="C:\Users\Учитель\Desktop\юид фото\WhatsApp Image 2022-04-13 at 12.10.47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121" y="2291235"/>
            <a:ext cx="2590885" cy="2131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Учитель\Desktop\юид фото\WhatsApp Image 2022-04-13 at 12.26.17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536" y="2291236"/>
            <a:ext cx="4501080" cy="2131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Учитель\Desktop\юид фото\WhatsApp Image 2022-04-13 at 12.10.48.jpe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" t="24871" r="14940"/>
          <a:stretch/>
        </p:blipFill>
        <p:spPr bwMode="auto">
          <a:xfrm>
            <a:off x="2063553" y="4797153"/>
            <a:ext cx="2664296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Учитель\Desktop\юид фото\WhatsApp Image 2022-04-13 at 12.26.16 (1).jpe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" t="16482" r="-559" b="-5092"/>
          <a:stretch/>
        </p:blipFill>
        <p:spPr bwMode="auto">
          <a:xfrm>
            <a:off x="7896201" y="4765248"/>
            <a:ext cx="2644073" cy="1986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919536" y="692696"/>
            <a:ext cx="842493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классах организован просмотр учебно-познавательных фильмов по БДД, были проведены беседы на тему «Минута безопасности». Были организованы конкурсы, соревнования в рамках «Путешествий в страну Безопасности» и конкурс «Будем правила изучать на пять!». Обучающимся очень нравятся просмотры видео, караоке по сайту «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Сакла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Оформлены уголки безопасности.</a:t>
            </a:r>
          </a:p>
        </p:txBody>
      </p:sp>
    </p:spTree>
    <p:extLst>
      <p:ext uri="{BB962C8B-B14F-4D97-AF65-F5344CB8AC3E}">
        <p14:creationId xmlns:p14="http://schemas.microsoft.com/office/powerpoint/2010/main" val="2917041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771AB0-A75D-471A-9306-78C3E9B2F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6E990EE-7894-49F8-8AB5-5C2F9E9D7A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1404" y="2869991"/>
            <a:ext cx="3947856" cy="3149031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46D2BDB-B6B6-49A6-9495-CDBDCA2F3E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949" y="1491732"/>
            <a:ext cx="2604103" cy="347213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CC84CA-2D8F-48FB-A2F5-6D7E024A7D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654" y="2763974"/>
            <a:ext cx="3759944" cy="2819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851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769BBB-A74E-4FC1-A391-F5DE16A77B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791" y="3788957"/>
            <a:ext cx="3604591" cy="270344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9EAB71E-6CC0-40DE-B727-048B5D26C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3327" y="193814"/>
            <a:ext cx="4572000" cy="3429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EC092AB-C12F-4F16-918F-46C69F4B64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83713" y="106018"/>
            <a:ext cx="3604591" cy="360459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F37CF16-F1B1-419D-A0C6-AE37B995ACA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4" t="25101" r="2223" b="11704"/>
          <a:stretch/>
        </p:blipFill>
        <p:spPr>
          <a:xfrm rot="10800000">
            <a:off x="1109270" y="3844868"/>
            <a:ext cx="3604590" cy="264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0483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A460D36-D552-4436-90CE-02A57CEE50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5873" y="1156350"/>
            <a:ext cx="3734354" cy="22726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A159BA0-E153-4607-9659-EFFA6B2DE16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31912" r="1523" b="28743"/>
          <a:stretch/>
        </p:blipFill>
        <p:spPr>
          <a:xfrm>
            <a:off x="1030886" y="929391"/>
            <a:ext cx="5065114" cy="269822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BAEAF0F-2578-492F-8F2B-FD03FE208E8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85" r="1524" b="38361"/>
          <a:stretch/>
        </p:blipFill>
        <p:spPr>
          <a:xfrm>
            <a:off x="5892696" y="3792511"/>
            <a:ext cx="5065114" cy="343274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9DCF233-3CE2-48D9-A3FE-62AEF051330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08" r="3095"/>
          <a:stretch/>
        </p:blipFill>
        <p:spPr>
          <a:xfrm>
            <a:off x="1813810" y="3962607"/>
            <a:ext cx="2923082" cy="309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475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078D1DC-209F-40D3-8367-C73812062A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127" y="1113182"/>
            <a:ext cx="4527473" cy="310100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7A3AC83-F52A-4C51-8844-C796E6A761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4269" y="3869635"/>
            <a:ext cx="3984486" cy="298836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27AB9FB-EAAB-4601-81E2-F5FD68531D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837" y="291546"/>
            <a:ext cx="4510156" cy="3382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362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08017CD-240A-4D45-8881-3F8CDD1D59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0511" y="395909"/>
            <a:ext cx="3645273" cy="273395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702D6DD-E349-4761-AECA-2E09C2365B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736" y="3429000"/>
            <a:ext cx="4492486" cy="336936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97787B7-1983-4C12-BD76-0B493267BF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967" y="395909"/>
            <a:ext cx="3827669" cy="2870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3766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19537" y="476672"/>
            <a:ext cx="845063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Шефская деятельность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Шефскую помощь организовали воспитанникам детсада «Тургай». Постараемся устроить им занимательные, веселые мероприятия обучающие правила дорожного движения. В этом году были проведены мероприятия: « Идём дорогой безопасности», выступление агитбригады «Засветись!». </a:t>
            </a:r>
          </a:p>
          <a:p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5122" name="Picture 2" descr="C:\Users\Учитель\Desktop\юид фото\WhatsApp Image 2022-04-13 at 12.10.50 (1).jpe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507"/>
          <a:stretch/>
        </p:blipFill>
        <p:spPr bwMode="auto">
          <a:xfrm>
            <a:off x="2495600" y="1920288"/>
            <a:ext cx="3455876" cy="2059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Учитель\Desktop\юид фото\WhatsApp Image 2022-04-13 at 12.10.47 (2)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136" y="1920288"/>
            <a:ext cx="2798904" cy="2099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" descr="C:\Users\дома\Desktop\IMG-20181210-WA002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19387" y="4293096"/>
            <a:ext cx="2376264" cy="2361540"/>
          </a:xfrm>
          <a:prstGeom prst="rect">
            <a:avLst/>
          </a:prstGeom>
          <a:noFill/>
        </p:spPr>
      </p:pic>
      <p:pic>
        <p:nvPicPr>
          <p:cNvPr id="5124" name="Picture 4" descr="C:\Users\Учитель\Desktop\юид фото\WhatsApp Image 2022-04-13 at 12.10.50.jpe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03" t="34930" b="16057"/>
          <a:stretch/>
        </p:blipFill>
        <p:spPr bwMode="auto">
          <a:xfrm>
            <a:off x="4543442" y="4293096"/>
            <a:ext cx="3202826" cy="2338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Учитель\Desktop\юид фото\WhatsApp Image 2022-04-13 at 12.10.51.jpe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03" r="13662"/>
          <a:stretch/>
        </p:blipFill>
        <p:spPr bwMode="auto">
          <a:xfrm>
            <a:off x="7968209" y="4293096"/>
            <a:ext cx="2526627" cy="2338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39912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5720" y="404664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Патрульная деятельность!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279576" y="980728"/>
            <a:ext cx="74888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Были проведены рейды «Засветись!»  с целью пропаганды ношения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фликеров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Часто проводятся рейды родителям «Пристегнись!» Ведётся работа с  юными велосипедистами. Обучаем правилам поведения велосипедиста на дороге, даем навыки правильной езде и советы по безопасности на дорогах.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74" y="2575930"/>
            <a:ext cx="2099693" cy="2235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6" name="Picture 2" descr="C:\Users\Учитель\Desktop\Новая папка\Downloads\IMG-20220413-WA0007 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0915" y="3618748"/>
            <a:ext cx="1949536" cy="2258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Учитель\Desktop\Новая папка\Downloads\IMG-20220413-WA000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8503" y="3429000"/>
            <a:ext cx="1838459" cy="2291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60EB14E-763F-4CCA-8625-78B9BF6F474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2936" y="2664788"/>
            <a:ext cx="2124235" cy="223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3156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254</Words>
  <Application>Microsoft Office PowerPoint</Application>
  <PresentationFormat>Широкоэкранный</PresentationFormat>
  <Paragraphs>28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Cambria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iCL</dc:creator>
  <cp:lastModifiedBy>iCL</cp:lastModifiedBy>
  <cp:revision>2</cp:revision>
  <dcterms:created xsi:type="dcterms:W3CDTF">2022-04-13T21:54:11Z</dcterms:created>
  <dcterms:modified xsi:type="dcterms:W3CDTF">2022-04-18T03:51:40Z</dcterms:modified>
</cp:coreProperties>
</file>